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492500" cy="21955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3" orient="horz" pos="1315" userDrawn="1">
          <p15:clr>
            <a:srgbClr val="A4A3A4"/>
          </p15:clr>
        </p15:guide>
        <p15:guide id="4" pos="21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2" autoAdjust="0"/>
    <p:restoredTop sz="94660"/>
  </p:normalViewPr>
  <p:slideViewPr>
    <p:cSldViewPr showGuides="1">
      <p:cViewPr varScale="1">
        <p:scale>
          <a:sx n="309" d="100"/>
          <a:sy n="309" d="100"/>
        </p:scale>
        <p:origin x="882" y="234"/>
      </p:cViewPr>
      <p:guideLst>
        <p:guide orient="horz" pos="68"/>
        <p:guide pos="68"/>
        <p:guide orient="horz" pos="1315"/>
        <p:guide pos="21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637999" cy="1637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563" y="359312"/>
            <a:ext cx="2619375" cy="764364"/>
          </a:xfrm>
        </p:spPr>
        <p:txBody>
          <a:bodyPr anchor="b"/>
          <a:lstStyle>
            <a:lvl1pPr algn="ctr">
              <a:defRPr sz="17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563" y="1153153"/>
            <a:ext cx="2619375" cy="530074"/>
          </a:xfrm>
        </p:spPr>
        <p:txBody>
          <a:bodyPr/>
          <a:lstStyle>
            <a:lvl1pPr marL="0" indent="0" algn="ctr">
              <a:buNone/>
              <a:defRPr sz="688"/>
            </a:lvl1pPr>
            <a:lvl2pPr marL="130988" indent="0" algn="ctr">
              <a:buNone/>
              <a:defRPr sz="573"/>
            </a:lvl2pPr>
            <a:lvl3pPr marL="261976" indent="0" algn="ctr">
              <a:buNone/>
              <a:defRPr sz="516"/>
            </a:lvl3pPr>
            <a:lvl4pPr marL="392963" indent="0" algn="ctr">
              <a:buNone/>
              <a:defRPr sz="458"/>
            </a:lvl4pPr>
            <a:lvl5pPr marL="523951" indent="0" algn="ctr">
              <a:buNone/>
              <a:defRPr sz="458"/>
            </a:lvl5pPr>
            <a:lvl6pPr marL="654939" indent="0" algn="ctr">
              <a:buNone/>
              <a:defRPr sz="458"/>
            </a:lvl6pPr>
            <a:lvl7pPr marL="785927" indent="0" algn="ctr">
              <a:buNone/>
              <a:defRPr sz="458"/>
            </a:lvl7pPr>
            <a:lvl8pPr marL="916915" indent="0" algn="ctr">
              <a:buNone/>
              <a:defRPr sz="458"/>
            </a:lvl8pPr>
            <a:lvl9pPr marL="1047902" indent="0" algn="ctr">
              <a:buNone/>
              <a:defRPr sz="45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1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45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99320" y="116891"/>
            <a:ext cx="753070" cy="186059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0109" y="116891"/>
            <a:ext cx="2215555" cy="186059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31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24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90" y="547354"/>
            <a:ext cx="3012281" cy="913272"/>
          </a:xfrm>
        </p:spPr>
        <p:txBody>
          <a:bodyPr anchor="b"/>
          <a:lstStyle>
            <a:lvl1pPr>
              <a:defRPr sz="17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290" y="1469266"/>
            <a:ext cx="3012281" cy="480268"/>
          </a:xfrm>
        </p:spPr>
        <p:txBody>
          <a:bodyPr/>
          <a:lstStyle>
            <a:lvl1pPr marL="0" indent="0">
              <a:buNone/>
              <a:defRPr sz="688">
                <a:solidFill>
                  <a:schemeClr val="tx1">
                    <a:tint val="75000"/>
                  </a:schemeClr>
                </a:solidFill>
              </a:defRPr>
            </a:lvl1pPr>
            <a:lvl2pPr marL="130988" indent="0">
              <a:buNone/>
              <a:defRPr sz="573">
                <a:solidFill>
                  <a:schemeClr val="tx1">
                    <a:tint val="75000"/>
                  </a:schemeClr>
                </a:solidFill>
              </a:defRPr>
            </a:lvl2pPr>
            <a:lvl3pPr marL="261976" indent="0">
              <a:buNone/>
              <a:defRPr sz="516">
                <a:solidFill>
                  <a:schemeClr val="tx1">
                    <a:tint val="75000"/>
                  </a:schemeClr>
                </a:solidFill>
              </a:defRPr>
            </a:lvl3pPr>
            <a:lvl4pPr marL="392963" indent="0">
              <a:buNone/>
              <a:defRPr sz="458">
                <a:solidFill>
                  <a:schemeClr val="tx1">
                    <a:tint val="75000"/>
                  </a:schemeClr>
                </a:solidFill>
              </a:defRPr>
            </a:lvl4pPr>
            <a:lvl5pPr marL="523951" indent="0">
              <a:buNone/>
              <a:defRPr sz="458">
                <a:solidFill>
                  <a:schemeClr val="tx1">
                    <a:tint val="75000"/>
                  </a:schemeClr>
                </a:solidFill>
              </a:defRPr>
            </a:lvl5pPr>
            <a:lvl6pPr marL="654939" indent="0">
              <a:buNone/>
              <a:defRPr sz="458">
                <a:solidFill>
                  <a:schemeClr val="tx1">
                    <a:tint val="75000"/>
                  </a:schemeClr>
                </a:solidFill>
              </a:defRPr>
            </a:lvl6pPr>
            <a:lvl7pPr marL="785927" indent="0">
              <a:buNone/>
              <a:defRPr sz="458">
                <a:solidFill>
                  <a:schemeClr val="tx1">
                    <a:tint val="75000"/>
                  </a:schemeClr>
                </a:solidFill>
              </a:defRPr>
            </a:lvl7pPr>
            <a:lvl8pPr marL="916915" indent="0">
              <a:buNone/>
              <a:defRPr sz="458">
                <a:solidFill>
                  <a:schemeClr val="tx1">
                    <a:tint val="75000"/>
                  </a:schemeClr>
                </a:solidFill>
              </a:defRPr>
            </a:lvl8pPr>
            <a:lvl9pPr marL="1047902" indent="0">
              <a:buNone/>
              <a:defRPr sz="4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0109" y="584454"/>
            <a:ext cx="1484313" cy="13930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8078" y="584454"/>
            <a:ext cx="1484313" cy="13930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64" y="116891"/>
            <a:ext cx="3012281" cy="4243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564" y="538206"/>
            <a:ext cx="1477491" cy="263766"/>
          </a:xfrm>
        </p:spPr>
        <p:txBody>
          <a:bodyPr anchor="b"/>
          <a:lstStyle>
            <a:lvl1pPr marL="0" indent="0">
              <a:buNone/>
              <a:defRPr sz="688" b="1"/>
            </a:lvl1pPr>
            <a:lvl2pPr marL="130988" indent="0">
              <a:buNone/>
              <a:defRPr sz="573" b="1"/>
            </a:lvl2pPr>
            <a:lvl3pPr marL="261976" indent="0">
              <a:buNone/>
              <a:defRPr sz="516" b="1"/>
            </a:lvl3pPr>
            <a:lvl4pPr marL="392963" indent="0">
              <a:buNone/>
              <a:defRPr sz="458" b="1"/>
            </a:lvl4pPr>
            <a:lvl5pPr marL="523951" indent="0">
              <a:buNone/>
              <a:defRPr sz="458" b="1"/>
            </a:lvl5pPr>
            <a:lvl6pPr marL="654939" indent="0">
              <a:buNone/>
              <a:defRPr sz="458" b="1"/>
            </a:lvl6pPr>
            <a:lvl7pPr marL="785927" indent="0">
              <a:buNone/>
              <a:defRPr sz="458" b="1"/>
            </a:lvl7pPr>
            <a:lvl8pPr marL="916915" indent="0">
              <a:buNone/>
              <a:defRPr sz="458" b="1"/>
            </a:lvl8pPr>
            <a:lvl9pPr marL="1047902" indent="0">
              <a:buNone/>
              <a:defRPr sz="45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564" y="801972"/>
            <a:ext cx="1477491" cy="11795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68078" y="538206"/>
            <a:ext cx="1484767" cy="263766"/>
          </a:xfrm>
        </p:spPr>
        <p:txBody>
          <a:bodyPr anchor="b"/>
          <a:lstStyle>
            <a:lvl1pPr marL="0" indent="0">
              <a:buNone/>
              <a:defRPr sz="688" b="1"/>
            </a:lvl1pPr>
            <a:lvl2pPr marL="130988" indent="0">
              <a:buNone/>
              <a:defRPr sz="573" b="1"/>
            </a:lvl2pPr>
            <a:lvl3pPr marL="261976" indent="0">
              <a:buNone/>
              <a:defRPr sz="516" b="1"/>
            </a:lvl3pPr>
            <a:lvl4pPr marL="392963" indent="0">
              <a:buNone/>
              <a:defRPr sz="458" b="1"/>
            </a:lvl4pPr>
            <a:lvl5pPr marL="523951" indent="0">
              <a:buNone/>
              <a:defRPr sz="458" b="1"/>
            </a:lvl5pPr>
            <a:lvl6pPr marL="654939" indent="0">
              <a:buNone/>
              <a:defRPr sz="458" b="1"/>
            </a:lvl6pPr>
            <a:lvl7pPr marL="785927" indent="0">
              <a:buNone/>
              <a:defRPr sz="458" b="1"/>
            </a:lvl7pPr>
            <a:lvl8pPr marL="916915" indent="0">
              <a:buNone/>
              <a:defRPr sz="458" b="1"/>
            </a:lvl8pPr>
            <a:lvl9pPr marL="1047902" indent="0">
              <a:buNone/>
              <a:defRPr sz="45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68078" y="801972"/>
            <a:ext cx="1484767" cy="11795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34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5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09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64" y="146368"/>
            <a:ext cx="1126422" cy="512286"/>
          </a:xfrm>
        </p:spPr>
        <p:txBody>
          <a:bodyPr anchor="b"/>
          <a:lstStyle>
            <a:lvl1pPr>
              <a:defRPr sz="9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767" y="316113"/>
            <a:ext cx="1768078" cy="1560237"/>
          </a:xfrm>
        </p:spPr>
        <p:txBody>
          <a:bodyPr/>
          <a:lstStyle>
            <a:lvl1pPr>
              <a:defRPr sz="917"/>
            </a:lvl1pPr>
            <a:lvl2pPr>
              <a:defRPr sz="802"/>
            </a:lvl2pPr>
            <a:lvl3pPr>
              <a:defRPr sz="688"/>
            </a:lvl3pPr>
            <a:lvl4pPr>
              <a:defRPr sz="573"/>
            </a:lvl4pPr>
            <a:lvl5pPr>
              <a:defRPr sz="573"/>
            </a:lvl5pPr>
            <a:lvl6pPr>
              <a:defRPr sz="573"/>
            </a:lvl6pPr>
            <a:lvl7pPr>
              <a:defRPr sz="573"/>
            </a:lvl7pPr>
            <a:lvl8pPr>
              <a:defRPr sz="573"/>
            </a:lvl8pPr>
            <a:lvl9pPr>
              <a:defRPr sz="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564" y="658654"/>
            <a:ext cx="1126422" cy="1220238"/>
          </a:xfrm>
        </p:spPr>
        <p:txBody>
          <a:bodyPr/>
          <a:lstStyle>
            <a:lvl1pPr marL="0" indent="0">
              <a:buNone/>
              <a:defRPr sz="458"/>
            </a:lvl1pPr>
            <a:lvl2pPr marL="130988" indent="0">
              <a:buNone/>
              <a:defRPr sz="401"/>
            </a:lvl2pPr>
            <a:lvl3pPr marL="261976" indent="0">
              <a:buNone/>
              <a:defRPr sz="344"/>
            </a:lvl3pPr>
            <a:lvl4pPr marL="392963" indent="0">
              <a:buNone/>
              <a:defRPr sz="287"/>
            </a:lvl4pPr>
            <a:lvl5pPr marL="523951" indent="0">
              <a:buNone/>
              <a:defRPr sz="287"/>
            </a:lvl5pPr>
            <a:lvl6pPr marL="654939" indent="0">
              <a:buNone/>
              <a:defRPr sz="287"/>
            </a:lvl6pPr>
            <a:lvl7pPr marL="785927" indent="0">
              <a:buNone/>
              <a:defRPr sz="287"/>
            </a:lvl7pPr>
            <a:lvl8pPr marL="916915" indent="0">
              <a:buNone/>
              <a:defRPr sz="287"/>
            </a:lvl8pPr>
            <a:lvl9pPr marL="1047902" indent="0">
              <a:buNone/>
              <a:defRPr sz="2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0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64" y="146368"/>
            <a:ext cx="1126422" cy="512286"/>
          </a:xfrm>
        </p:spPr>
        <p:txBody>
          <a:bodyPr anchor="b"/>
          <a:lstStyle>
            <a:lvl1pPr>
              <a:defRPr sz="9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84767" y="316113"/>
            <a:ext cx="1768078" cy="1560237"/>
          </a:xfrm>
        </p:spPr>
        <p:txBody>
          <a:bodyPr anchor="t"/>
          <a:lstStyle>
            <a:lvl1pPr marL="0" indent="0">
              <a:buNone/>
              <a:defRPr sz="917"/>
            </a:lvl1pPr>
            <a:lvl2pPr marL="130988" indent="0">
              <a:buNone/>
              <a:defRPr sz="802"/>
            </a:lvl2pPr>
            <a:lvl3pPr marL="261976" indent="0">
              <a:buNone/>
              <a:defRPr sz="688"/>
            </a:lvl3pPr>
            <a:lvl4pPr marL="392963" indent="0">
              <a:buNone/>
              <a:defRPr sz="573"/>
            </a:lvl4pPr>
            <a:lvl5pPr marL="523951" indent="0">
              <a:buNone/>
              <a:defRPr sz="573"/>
            </a:lvl5pPr>
            <a:lvl6pPr marL="654939" indent="0">
              <a:buNone/>
              <a:defRPr sz="573"/>
            </a:lvl6pPr>
            <a:lvl7pPr marL="785927" indent="0">
              <a:buNone/>
              <a:defRPr sz="573"/>
            </a:lvl7pPr>
            <a:lvl8pPr marL="916915" indent="0">
              <a:buNone/>
              <a:defRPr sz="573"/>
            </a:lvl8pPr>
            <a:lvl9pPr marL="1047902" indent="0">
              <a:buNone/>
              <a:defRPr sz="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564" y="658654"/>
            <a:ext cx="1126422" cy="1220238"/>
          </a:xfrm>
        </p:spPr>
        <p:txBody>
          <a:bodyPr/>
          <a:lstStyle>
            <a:lvl1pPr marL="0" indent="0">
              <a:buNone/>
              <a:defRPr sz="458"/>
            </a:lvl1pPr>
            <a:lvl2pPr marL="130988" indent="0">
              <a:buNone/>
              <a:defRPr sz="401"/>
            </a:lvl2pPr>
            <a:lvl3pPr marL="261976" indent="0">
              <a:buNone/>
              <a:defRPr sz="344"/>
            </a:lvl3pPr>
            <a:lvl4pPr marL="392963" indent="0">
              <a:buNone/>
              <a:defRPr sz="287"/>
            </a:lvl4pPr>
            <a:lvl5pPr marL="523951" indent="0">
              <a:buNone/>
              <a:defRPr sz="287"/>
            </a:lvl5pPr>
            <a:lvl6pPr marL="654939" indent="0">
              <a:buNone/>
              <a:defRPr sz="287"/>
            </a:lvl6pPr>
            <a:lvl7pPr marL="785927" indent="0">
              <a:buNone/>
              <a:defRPr sz="287"/>
            </a:lvl7pPr>
            <a:lvl8pPr marL="916915" indent="0">
              <a:buNone/>
              <a:defRPr sz="287"/>
            </a:lvl8pPr>
            <a:lvl9pPr marL="1047902" indent="0">
              <a:buNone/>
              <a:defRPr sz="2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8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0110" y="116891"/>
            <a:ext cx="3012281" cy="424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110" y="584454"/>
            <a:ext cx="3012281" cy="139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109" y="2034915"/>
            <a:ext cx="785813" cy="116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6D2A3-A45E-4290-848E-E419B4DA7AC6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6891" y="2034915"/>
            <a:ext cx="1178719" cy="116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6578" y="2034915"/>
            <a:ext cx="785813" cy="116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122F-C48A-4E7C-B8F9-BEBDF250D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69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1976" rtl="0" eaLnBrk="1" latinLnBrk="0" hangingPunct="1">
        <a:lnSpc>
          <a:spcPct val="90000"/>
        </a:lnSpc>
        <a:spcBef>
          <a:spcPct val="0"/>
        </a:spcBef>
        <a:buNone/>
        <a:defRPr kumimoji="1" sz="12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94" indent="-65494" algn="l" defTabSz="261976" rtl="0" eaLnBrk="1" latinLnBrk="0" hangingPunct="1">
        <a:lnSpc>
          <a:spcPct val="90000"/>
        </a:lnSpc>
        <a:spcBef>
          <a:spcPts val="287"/>
        </a:spcBef>
        <a:buFont typeface="Arial" panose="020B0604020202020204" pitchFamily="34" charset="0"/>
        <a:buChar char="•"/>
        <a:defRPr kumimoji="1" sz="802" kern="1200">
          <a:solidFill>
            <a:schemeClr val="tx1"/>
          </a:solidFill>
          <a:latin typeface="+mn-lt"/>
          <a:ea typeface="+mn-ea"/>
          <a:cs typeface="+mn-cs"/>
        </a:defRPr>
      </a:lvl1pPr>
      <a:lvl2pPr marL="196482" indent="-65494" algn="l" defTabSz="261976" rtl="0" eaLnBrk="1" latinLnBrk="0" hangingPunct="1">
        <a:lnSpc>
          <a:spcPct val="90000"/>
        </a:lnSpc>
        <a:spcBef>
          <a:spcPts val="143"/>
        </a:spcBef>
        <a:buFont typeface="Arial" panose="020B0604020202020204" pitchFamily="34" charset="0"/>
        <a:buChar char="•"/>
        <a:defRPr kumimoji="1" sz="688" kern="1200">
          <a:solidFill>
            <a:schemeClr val="tx1"/>
          </a:solidFill>
          <a:latin typeface="+mn-lt"/>
          <a:ea typeface="+mn-ea"/>
          <a:cs typeface="+mn-cs"/>
        </a:defRPr>
      </a:lvl2pPr>
      <a:lvl3pPr marL="327470" indent="-65494" algn="l" defTabSz="261976" rtl="0" eaLnBrk="1" latinLnBrk="0" hangingPunct="1">
        <a:lnSpc>
          <a:spcPct val="90000"/>
        </a:lnSpc>
        <a:spcBef>
          <a:spcPts val="143"/>
        </a:spcBef>
        <a:buFont typeface="Arial" panose="020B0604020202020204" pitchFamily="34" charset="0"/>
        <a:buChar char="•"/>
        <a:defRPr kumimoji="1" sz="573" kern="1200">
          <a:solidFill>
            <a:schemeClr val="tx1"/>
          </a:solidFill>
          <a:latin typeface="+mn-lt"/>
          <a:ea typeface="+mn-ea"/>
          <a:cs typeface="+mn-cs"/>
        </a:defRPr>
      </a:lvl3pPr>
      <a:lvl4pPr marL="458457" indent="-65494" algn="l" defTabSz="261976" rtl="0" eaLnBrk="1" latinLnBrk="0" hangingPunct="1">
        <a:lnSpc>
          <a:spcPct val="90000"/>
        </a:lnSpc>
        <a:spcBef>
          <a:spcPts val="143"/>
        </a:spcBef>
        <a:buFont typeface="Arial" panose="020B0604020202020204" pitchFamily="34" charset="0"/>
        <a:buChar char="•"/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4pPr>
      <a:lvl5pPr marL="589445" indent="-65494" algn="l" defTabSz="261976" rtl="0" eaLnBrk="1" latinLnBrk="0" hangingPunct="1">
        <a:lnSpc>
          <a:spcPct val="90000"/>
        </a:lnSpc>
        <a:spcBef>
          <a:spcPts val="143"/>
        </a:spcBef>
        <a:buFont typeface="Arial" panose="020B0604020202020204" pitchFamily="34" charset="0"/>
        <a:buChar char="•"/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5pPr>
      <a:lvl6pPr marL="720433" indent="-65494" algn="l" defTabSz="261976" rtl="0" eaLnBrk="1" latinLnBrk="0" hangingPunct="1">
        <a:lnSpc>
          <a:spcPct val="90000"/>
        </a:lnSpc>
        <a:spcBef>
          <a:spcPts val="143"/>
        </a:spcBef>
        <a:buFont typeface="Arial" panose="020B0604020202020204" pitchFamily="34" charset="0"/>
        <a:buChar char="•"/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6pPr>
      <a:lvl7pPr marL="851421" indent="-65494" algn="l" defTabSz="261976" rtl="0" eaLnBrk="1" latinLnBrk="0" hangingPunct="1">
        <a:lnSpc>
          <a:spcPct val="90000"/>
        </a:lnSpc>
        <a:spcBef>
          <a:spcPts val="143"/>
        </a:spcBef>
        <a:buFont typeface="Arial" panose="020B0604020202020204" pitchFamily="34" charset="0"/>
        <a:buChar char="•"/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7pPr>
      <a:lvl8pPr marL="982409" indent="-65494" algn="l" defTabSz="261976" rtl="0" eaLnBrk="1" latinLnBrk="0" hangingPunct="1">
        <a:lnSpc>
          <a:spcPct val="90000"/>
        </a:lnSpc>
        <a:spcBef>
          <a:spcPts val="143"/>
        </a:spcBef>
        <a:buFont typeface="Arial" panose="020B0604020202020204" pitchFamily="34" charset="0"/>
        <a:buChar char="•"/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8pPr>
      <a:lvl9pPr marL="1113396" indent="-65494" algn="l" defTabSz="261976" rtl="0" eaLnBrk="1" latinLnBrk="0" hangingPunct="1">
        <a:lnSpc>
          <a:spcPct val="90000"/>
        </a:lnSpc>
        <a:spcBef>
          <a:spcPts val="143"/>
        </a:spcBef>
        <a:buFont typeface="Arial" panose="020B0604020202020204" pitchFamily="34" charset="0"/>
        <a:buChar char="•"/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1pPr>
      <a:lvl2pPr marL="130988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2pPr>
      <a:lvl3pPr marL="261976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3pPr>
      <a:lvl4pPr marL="392963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4pPr>
      <a:lvl5pPr marL="523951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5pPr>
      <a:lvl6pPr marL="654939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6pPr>
      <a:lvl7pPr marL="785927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7pPr>
      <a:lvl8pPr marL="916915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8pPr>
      <a:lvl9pPr marL="1047902" algn="l" defTabSz="261976" rtl="0" eaLnBrk="1" latinLnBrk="0" hangingPunct="1">
        <a:defRPr kumimoji="1" sz="5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60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田口 祐信</dc:creator>
  <cp:lastModifiedBy>田口 祐信</cp:lastModifiedBy>
  <cp:revision>1</cp:revision>
  <dcterms:created xsi:type="dcterms:W3CDTF">2023-10-18T06:50:38Z</dcterms:created>
  <dcterms:modified xsi:type="dcterms:W3CDTF">2023-10-18T08:10:36Z</dcterms:modified>
</cp:coreProperties>
</file>