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95513" cy="3492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" userDrawn="1">
          <p15:clr>
            <a:srgbClr val="A4A3A4"/>
          </p15:clr>
        </p15:guide>
        <p15:guide id="2" pos="68" userDrawn="1">
          <p15:clr>
            <a:srgbClr val="A4A3A4"/>
          </p15:clr>
        </p15:guide>
        <p15:guide id="5" orient="horz" pos="2132" userDrawn="1">
          <p15:clr>
            <a:srgbClr val="A4A3A4"/>
          </p15:clr>
        </p15:guide>
        <p15:guide id="6" pos="13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1" autoAdjust="0"/>
    <p:restoredTop sz="94660"/>
  </p:normalViewPr>
  <p:slideViewPr>
    <p:cSldViewPr showGuides="1">
      <p:cViewPr varScale="1">
        <p:scale>
          <a:sx n="201" d="100"/>
          <a:sy n="201" d="100"/>
        </p:scale>
        <p:origin x="2940" y="168"/>
      </p:cViewPr>
      <p:guideLst>
        <p:guide orient="horz" pos="68"/>
        <p:guide pos="68"/>
        <p:guide orient="horz" pos="2132"/>
        <p:guide pos="13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90000" cy="99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64" y="571574"/>
            <a:ext cx="1866186" cy="1215907"/>
          </a:xfrm>
        </p:spPr>
        <p:txBody>
          <a:bodyPr anchor="b"/>
          <a:lstStyle>
            <a:lvl1pPr algn="ctr">
              <a:defRPr sz="144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39" y="1834371"/>
            <a:ext cx="1646635" cy="843212"/>
          </a:xfrm>
        </p:spPr>
        <p:txBody>
          <a:bodyPr/>
          <a:lstStyle>
            <a:lvl1pPr marL="0" indent="0" algn="ctr">
              <a:buNone/>
              <a:defRPr sz="576"/>
            </a:lvl1pPr>
            <a:lvl2pPr marL="109774" indent="0" algn="ctr">
              <a:buNone/>
              <a:defRPr sz="480"/>
            </a:lvl2pPr>
            <a:lvl3pPr marL="219547" indent="0" algn="ctr">
              <a:buNone/>
              <a:defRPr sz="432"/>
            </a:lvl3pPr>
            <a:lvl4pPr marL="329321" indent="0" algn="ctr">
              <a:buNone/>
              <a:defRPr sz="384"/>
            </a:lvl4pPr>
            <a:lvl5pPr marL="439095" indent="0" algn="ctr">
              <a:buNone/>
              <a:defRPr sz="384"/>
            </a:lvl5pPr>
            <a:lvl6pPr marL="548869" indent="0" algn="ctr">
              <a:buNone/>
              <a:defRPr sz="384"/>
            </a:lvl6pPr>
            <a:lvl7pPr marL="658642" indent="0" algn="ctr">
              <a:buNone/>
              <a:defRPr sz="384"/>
            </a:lvl7pPr>
            <a:lvl8pPr marL="768416" indent="0" algn="ctr">
              <a:buNone/>
              <a:defRPr sz="384"/>
            </a:lvl8pPr>
            <a:lvl9pPr marL="878190" indent="0" algn="ctr">
              <a:buNone/>
              <a:defRPr sz="38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60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02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164" y="185943"/>
            <a:ext cx="473407" cy="295973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41" y="185943"/>
            <a:ext cx="1392779" cy="295973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11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99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98" y="870701"/>
            <a:ext cx="1893630" cy="1452783"/>
          </a:xfrm>
        </p:spPr>
        <p:txBody>
          <a:bodyPr anchor="b"/>
          <a:lstStyle>
            <a:lvl1pPr>
              <a:defRPr sz="144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98" y="2337227"/>
            <a:ext cx="1893630" cy="763984"/>
          </a:xfrm>
        </p:spPr>
        <p:txBody>
          <a:bodyPr/>
          <a:lstStyle>
            <a:lvl1pPr marL="0" indent="0">
              <a:buNone/>
              <a:defRPr sz="576">
                <a:solidFill>
                  <a:schemeClr val="tx1"/>
                </a:solidFill>
              </a:defRPr>
            </a:lvl1pPr>
            <a:lvl2pPr marL="10977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2pPr>
            <a:lvl3pPr marL="219547" indent="0">
              <a:buNone/>
              <a:defRPr sz="432">
                <a:solidFill>
                  <a:schemeClr val="tx1">
                    <a:tint val="75000"/>
                  </a:schemeClr>
                </a:solidFill>
              </a:defRPr>
            </a:lvl3pPr>
            <a:lvl4pPr marL="329321" indent="0">
              <a:buNone/>
              <a:defRPr sz="384">
                <a:solidFill>
                  <a:schemeClr val="tx1">
                    <a:tint val="75000"/>
                  </a:schemeClr>
                </a:solidFill>
              </a:defRPr>
            </a:lvl4pPr>
            <a:lvl5pPr marL="439095" indent="0">
              <a:buNone/>
              <a:defRPr sz="384">
                <a:solidFill>
                  <a:schemeClr val="tx1">
                    <a:tint val="75000"/>
                  </a:schemeClr>
                </a:solidFill>
              </a:defRPr>
            </a:lvl5pPr>
            <a:lvl6pPr marL="548869" indent="0">
              <a:buNone/>
              <a:defRPr sz="384">
                <a:solidFill>
                  <a:schemeClr val="tx1">
                    <a:tint val="75000"/>
                  </a:schemeClr>
                </a:solidFill>
              </a:defRPr>
            </a:lvl6pPr>
            <a:lvl7pPr marL="658642" indent="0">
              <a:buNone/>
              <a:defRPr sz="384">
                <a:solidFill>
                  <a:schemeClr val="tx1">
                    <a:tint val="75000"/>
                  </a:schemeClr>
                </a:solidFill>
              </a:defRPr>
            </a:lvl7pPr>
            <a:lvl8pPr marL="768416" indent="0">
              <a:buNone/>
              <a:defRPr sz="384">
                <a:solidFill>
                  <a:schemeClr val="tx1">
                    <a:tint val="75000"/>
                  </a:schemeClr>
                </a:solidFill>
              </a:defRPr>
            </a:lvl8pPr>
            <a:lvl9pPr marL="878190" indent="0">
              <a:buNone/>
              <a:defRPr sz="3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4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42" y="929717"/>
            <a:ext cx="933093" cy="22159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478" y="929717"/>
            <a:ext cx="933093" cy="22159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80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7" y="185944"/>
            <a:ext cx="1893630" cy="6750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28" y="856148"/>
            <a:ext cx="928805" cy="419585"/>
          </a:xfrm>
        </p:spPr>
        <p:txBody>
          <a:bodyPr anchor="b"/>
          <a:lstStyle>
            <a:lvl1pPr marL="0" indent="0">
              <a:buNone/>
              <a:defRPr sz="576" b="1"/>
            </a:lvl1pPr>
            <a:lvl2pPr marL="109774" indent="0">
              <a:buNone/>
              <a:defRPr sz="480" b="1"/>
            </a:lvl2pPr>
            <a:lvl3pPr marL="219547" indent="0">
              <a:buNone/>
              <a:defRPr sz="432" b="1"/>
            </a:lvl3pPr>
            <a:lvl4pPr marL="329321" indent="0">
              <a:buNone/>
              <a:defRPr sz="384" b="1"/>
            </a:lvl4pPr>
            <a:lvl5pPr marL="439095" indent="0">
              <a:buNone/>
              <a:defRPr sz="384" b="1"/>
            </a:lvl5pPr>
            <a:lvl6pPr marL="548869" indent="0">
              <a:buNone/>
              <a:defRPr sz="384" b="1"/>
            </a:lvl6pPr>
            <a:lvl7pPr marL="658642" indent="0">
              <a:buNone/>
              <a:defRPr sz="384" b="1"/>
            </a:lvl7pPr>
            <a:lvl8pPr marL="768416" indent="0">
              <a:buNone/>
              <a:defRPr sz="384" b="1"/>
            </a:lvl8pPr>
            <a:lvl9pPr marL="878190" indent="0">
              <a:buNone/>
              <a:defRPr sz="38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28" y="1275732"/>
            <a:ext cx="928805" cy="18764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479" y="856148"/>
            <a:ext cx="933379" cy="419585"/>
          </a:xfrm>
        </p:spPr>
        <p:txBody>
          <a:bodyPr anchor="b"/>
          <a:lstStyle>
            <a:lvl1pPr marL="0" indent="0">
              <a:buNone/>
              <a:defRPr sz="576" b="1"/>
            </a:lvl1pPr>
            <a:lvl2pPr marL="109774" indent="0">
              <a:buNone/>
              <a:defRPr sz="480" b="1"/>
            </a:lvl2pPr>
            <a:lvl3pPr marL="219547" indent="0">
              <a:buNone/>
              <a:defRPr sz="432" b="1"/>
            </a:lvl3pPr>
            <a:lvl4pPr marL="329321" indent="0">
              <a:buNone/>
              <a:defRPr sz="384" b="1"/>
            </a:lvl4pPr>
            <a:lvl5pPr marL="439095" indent="0">
              <a:buNone/>
              <a:defRPr sz="384" b="1"/>
            </a:lvl5pPr>
            <a:lvl6pPr marL="548869" indent="0">
              <a:buNone/>
              <a:defRPr sz="384" b="1"/>
            </a:lvl6pPr>
            <a:lvl7pPr marL="658642" indent="0">
              <a:buNone/>
              <a:defRPr sz="384" b="1"/>
            </a:lvl7pPr>
            <a:lvl8pPr marL="768416" indent="0">
              <a:buNone/>
              <a:defRPr sz="384" b="1"/>
            </a:lvl8pPr>
            <a:lvl9pPr marL="878190" indent="0">
              <a:buNone/>
              <a:defRPr sz="38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479" y="1275732"/>
            <a:ext cx="933379" cy="18764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6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55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99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8" y="232833"/>
            <a:ext cx="708110" cy="814917"/>
          </a:xfrm>
        </p:spPr>
        <p:txBody>
          <a:bodyPr anchor="b"/>
          <a:lstStyle>
            <a:lvl1pPr>
              <a:defRPr sz="7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379" y="502856"/>
            <a:ext cx="1111478" cy="2481939"/>
          </a:xfrm>
        </p:spPr>
        <p:txBody>
          <a:bodyPr/>
          <a:lstStyle>
            <a:lvl1pPr>
              <a:defRPr sz="768"/>
            </a:lvl1pPr>
            <a:lvl2pPr>
              <a:defRPr sz="672"/>
            </a:lvl2pPr>
            <a:lvl3pPr>
              <a:defRPr sz="576"/>
            </a:lvl3pPr>
            <a:lvl4pPr>
              <a:defRPr sz="480"/>
            </a:lvl4pPr>
            <a:lvl5pPr>
              <a:defRPr sz="480"/>
            </a:lvl5pPr>
            <a:lvl6pPr>
              <a:defRPr sz="480"/>
            </a:lvl6pPr>
            <a:lvl7pPr>
              <a:defRPr sz="480"/>
            </a:lvl7pPr>
            <a:lvl8pPr>
              <a:defRPr sz="480"/>
            </a:lvl8pPr>
            <a:lvl9pPr>
              <a:defRPr sz="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28" y="1047750"/>
            <a:ext cx="708110" cy="1941086"/>
          </a:xfrm>
        </p:spPr>
        <p:txBody>
          <a:bodyPr/>
          <a:lstStyle>
            <a:lvl1pPr marL="0" indent="0">
              <a:buNone/>
              <a:defRPr sz="384"/>
            </a:lvl1pPr>
            <a:lvl2pPr marL="109774" indent="0">
              <a:buNone/>
              <a:defRPr sz="336"/>
            </a:lvl2pPr>
            <a:lvl3pPr marL="219547" indent="0">
              <a:buNone/>
              <a:defRPr sz="288"/>
            </a:lvl3pPr>
            <a:lvl4pPr marL="329321" indent="0">
              <a:buNone/>
              <a:defRPr sz="240"/>
            </a:lvl4pPr>
            <a:lvl5pPr marL="439095" indent="0">
              <a:buNone/>
              <a:defRPr sz="240"/>
            </a:lvl5pPr>
            <a:lvl6pPr marL="548869" indent="0">
              <a:buNone/>
              <a:defRPr sz="240"/>
            </a:lvl6pPr>
            <a:lvl7pPr marL="658642" indent="0">
              <a:buNone/>
              <a:defRPr sz="240"/>
            </a:lvl7pPr>
            <a:lvl8pPr marL="768416" indent="0">
              <a:buNone/>
              <a:defRPr sz="240"/>
            </a:lvl8pPr>
            <a:lvl9pPr marL="878190" indent="0">
              <a:buNone/>
              <a:defRPr sz="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76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8" y="232833"/>
            <a:ext cx="708110" cy="814917"/>
          </a:xfrm>
        </p:spPr>
        <p:txBody>
          <a:bodyPr anchor="b"/>
          <a:lstStyle>
            <a:lvl1pPr>
              <a:defRPr sz="7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379" y="502856"/>
            <a:ext cx="1111478" cy="2481939"/>
          </a:xfrm>
        </p:spPr>
        <p:txBody>
          <a:bodyPr anchor="t"/>
          <a:lstStyle>
            <a:lvl1pPr marL="0" indent="0">
              <a:buNone/>
              <a:defRPr sz="768"/>
            </a:lvl1pPr>
            <a:lvl2pPr marL="109774" indent="0">
              <a:buNone/>
              <a:defRPr sz="672"/>
            </a:lvl2pPr>
            <a:lvl3pPr marL="219547" indent="0">
              <a:buNone/>
              <a:defRPr sz="576"/>
            </a:lvl3pPr>
            <a:lvl4pPr marL="329321" indent="0">
              <a:buNone/>
              <a:defRPr sz="480"/>
            </a:lvl4pPr>
            <a:lvl5pPr marL="439095" indent="0">
              <a:buNone/>
              <a:defRPr sz="480"/>
            </a:lvl5pPr>
            <a:lvl6pPr marL="548869" indent="0">
              <a:buNone/>
              <a:defRPr sz="480"/>
            </a:lvl6pPr>
            <a:lvl7pPr marL="658642" indent="0">
              <a:buNone/>
              <a:defRPr sz="480"/>
            </a:lvl7pPr>
            <a:lvl8pPr marL="768416" indent="0">
              <a:buNone/>
              <a:defRPr sz="480"/>
            </a:lvl8pPr>
            <a:lvl9pPr marL="878190" indent="0">
              <a:buNone/>
              <a:defRPr sz="48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28" y="1047750"/>
            <a:ext cx="708110" cy="1941086"/>
          </a:xfrm>
        </p:spPr>
        <p:txBody>
          <a:bodyPr/>
          <a:lstStyle>
            <a:lvl1pPr marL="0" indent="0">
              <a:buNone/>
              <a:defRPr sz="384"/>
            </a:lvl1pPr>
            <a:lvl2pPr marL="109774" indent="0">
              <a:buNone/>
              <a:defRPr sz="336"/>
            </a:lvl2pPr>
            <a:lvl3pPr marL="219547" indent="0">
              <a:buNone/>
              <a:defRPr sz="288"/>
            </a:lvl3pPr>
            <a:lvl4pPr marL="329321" indent="0">
              <a:buNone/>
              <a:defRPr sz="240"/>
            </a:lvl4pPr>
            <a:lvl5pPr marL="439095" indent="0">
              <a:buNone/>
              <a:defRPr sz="240"/>
            </a:lvl5pPr>
            <a:lvl6pPr marL="548869" indent="0">
              <a:buNone/>
              <a:defRPr sz="240"/>
            </a:lvl6pPr>
            <a:lvl7pPr marL="658642" indent="0">
              <a:buNone/>
              <a:defRPr sz="240"/>
            </a:lvl7pPr>
            <a:lvl8pPr marL="768416" indent="0">
              <a:buNone/>
              <a:defRPr sz="240"/>
            </a:lvl8pPr>
            <a:lvl9pPr marL="878190" indent="0">
              <a:buNone/>
              <a:defRPr sz="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8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42" y="185944"/>
            <a:ext cx="1893630" cy="675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42" y="929717"/>
            <a:ext cx="1893630" cy="2215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42" y="3237031"/>
            <a:ext cx="493990" cy="185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264" y="3237031"/>
            <a:ext cx="740986" cy="185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581" y="3237031"/>
            <a:ext cx="493990" cy="185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03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9547" rtl="0" eaLnBrk="1" latinLnBrk="0" hangingPunct="1">
        <a:lnSpc>
          <a:spcPct val="90000"/>
        </a:lnSpc>
        <a:spcBef>
          <a:spcPct val="0"/>
        </a:spcBef>
        <a:buNone/>
        <a:defRPr kumimoji="1" sz="10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87" indent="-54887" algn="l" defTabSz="219547" rtl="0" eaLnBrk="1" latinLnBrk="0" hangingPunct="1">
        <a:lnSpc>
          <a:spcPct val="90000"/>
        </a:lnSpc>
        <a:spcBef>
          <a:spcPts val="240"/>
        </a:spcBef>
        <a:buFont typeface="Arial" panose="020B0604020202020204" pitchFamily="34" charset="0"/>
        <a:buChar char="•"/>
        <a:defRPr kumimoji="1" sz="672" kern="1200">
          <a:solidFill>
            <a:schemeClr val="tx1"/>
          </a:solidFill>
          <a:latin typeface="+mn-lt"/>
          <a:ea typeface="+mn-ea"/>
          <a:cs typeface="+mn-cs"/>
        </a:defRPr>
      </a:lvl1pPr>
      <a:lvl2pPr marL="164661" indent="-54887" algn="l" defTabSz="219547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576" kern="1200">
          <a:solidFill>
            <a:schemeClr val="tx1"/>
          </a:solidFill>
          <a:latin typeface="+mn-lt"/>
          <a:ea typeface="+mn-ea"/>
          <a:cs typeface="+mn-cs"/>
        </a:defRPr>
      </a:lvl2pPr>
      <a:lvl3pPr marL="274434" indent="-54887" algn="l" defTabSz="219547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80" kern="1200">
          <a:solidFill>
            <a:schemeClr val="tx1"/>
          </a:solidFill>
          <a:latin typeface="+mn-lt"/>
          <a:ea typeface="+mn-ea"/>
          <a:cs typeface="+mn-cs"/>
        </a:defRPr>
      </a:lvl3pPr>
      <a:lvl4pPr marL="384208" indent="-54887" algn="l" defTabSz="219547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4pPr>
      <a:lvl5pPr marL="493982" indent="-54887" algn="l" defTabSz="219547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5pPr>
      <a:lvl6pPr marL="603755" indent="-54887" algn="l" defTabSz="219547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6pPr>
      <a:lvl7pPr marL="713529" indent="-54887" algn="l" defTabSz="219547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7pPr>
      <a:lvl8pPr marL="823303" indent="-54887" algn="l" defTabSz="219547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8pPr>
      <a:lvl9pPr marL="933077" indent="-54887" algn="l" defTabSz="219547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547" rtl="0" eaLnBrk="1" latinLnBrk="0" hangingPunct="1"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1pPr>
      <a:lvl2pPr marL="109774" algn="l" defTabSz="219547" rtl="0" eaLnBrk="1" latinLnBrk="0" hangingPunct="1"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2pPr>
      <a:lvl3pPr marL="219547" algn="l" defTabSz="219547" rtl="0" eaLnBrk="1" latinLnBrk="0" hangingPunct="1"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3pPr>
      <a:lvl4pPr marL="329321" algn="l" defTabSz="219547" rtl="0" eaLnBrk="1" latinLnBrk="0" hangingPunct="1"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4pPr>
      <a:lvl5pPr marL="439095" algn="l" defTabSz="219547" rtl="0" eaLnBrk="1" latinLnBrk="0" hangingPunct="1"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5pPr>
      <a:lvl6pPr marL="548869" algn="l" defTabSz="219547" rtl="0" eaLnBrk="1" latinLnBrk="0" hangingPunct="1"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6pPr>
      <a:lvl7pPr marL="658642" algn="l" defTabSz="219547" rtl="0" eaLnBrk="1" latinLnBrk="0" hangingPunct="1"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7pPr>
      <a:lvl8pPr marL="768416" algn="l" defTabSz="219547" rtl="0" eaLnBrk="1" latinLnBrk="0" hangingPunct="1"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8pPr>
      <a:lvl9pPr marL="878190" algn="l" defTabSz="219547" rtl="0" eaLnBrk="1" latinLnBrk="0" hangingPunct="1">
        <a:defRPr kumimoji="1" sz="4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60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田口 祐信</dc:creator>
  <cp:lastModifiedBy>田口 祐信</cp:lastModifiedBy>
  <cp:revision>2</cp:revision>
  <dcterms:created xsi:type="dcterms:W3CDTF">2023-10-18T06:50:38Z</dcterms:created>
  <dcterms:modified xsi:type="dcterms:W3CDTF">2023-10-18T08:20:14Z</dcterms:modified>
</cp:coreProperties>
</file>